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สหัสวรรษ อ่อนศรี" initials="สอ" lastIdx="1" clrIdx="0">
    <p:extLst>
      <p:ext uri="{19B8F6BF-5375-455C-9EA6-DF929625EA0E}">
        <p15:presenceInfo xmlns:p15="http://schemas.microsoft.com/office/powerpoint/2012/main" userId="e614b42fe6c3ad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FF6600"/>
    <a:srgbClr val="CC00FF"/>
    <a:srgbClr val="FF66FF"/>
    <a:srgbClr val="FF7171"/>
    <a:srgbClr val="33CCCC"/>
    <a:srgbClr val="E1AFDB"/>
    <a:srgbClr val="E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62" autoAdjust="0"/>
  </p:normalViewPr>
  <p:slideViewPr>
    <p:cSldViewPr snapToGrid="0">
      <p:cViewPr varScale="1">
        <p:scale>
          <a:sx n="77" d="100"/>
          <a:sy n="77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8:25:44.35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35B5-69E7-4A3A-BA97-C62E0274D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86E29-867F-446D-AD48-52E41BD32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7FA2-3D30-4079-9D8F-617CBB3B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0D76-A85A-4F33-9996-4892FAA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DEF0-FCF7-40A8-9DB3-4490E970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24E9-265A-424D-B814-9891D600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C2136-0A55-467B-B4E8-9A37351EE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9C55B-621E-446A-A22D-35C1EF7A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0AB42-0558-44EC-A0B9-B68B78C3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834C3-750B-42FD-81E0-0887D4E2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9B83A-653A-4E6D-97BC-8D4BBB6A4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004A3-C628-489B-BF4B-FE4819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BFDC6-3201-42F8-96C1-63F202D2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C762-F2DC-4F66-BC1B-68B2B5EB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9938B-B0B3-4FF6-83E5-D99F57F4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31C6-FAB3-4E35-80ED-6CA608EE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4DE6-8ECB-47CB-8EA1-C4CEA1D2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8A278-214C-42A3-81FE-6FB7923B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421D-8377-4AFD-A803-2DE52F4E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BE8B-2AE6-4BAB-A7D8-BA7B3C32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B645-C156-475F-B5B8-45ED7CFE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426E5-7F47-468A-AC7B-1343FBF22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61AB-1AE2-4405-AFCB-7231EA03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496C6-B848-443D-B584-175EA1E4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AE8D-729A-4D1D-813D-EEB3D2D4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9ADB-9997-4231-8B36-F5B227D9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61D8-59F0-4D41-A630-B087037F9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4D1F3-1B16-4B02-BFC4-3BA607B7F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28A9F-06B6-4333-AE9B-E9BC4FC4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0F7C0-79A1-423B-9006-58913013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89EF9-BE88-4138-9334-226F5184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E890-9C5E-4AB2-A9B6-CA5F480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81804-8E5F-4200-A9B0-36E94745B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5BA53-BEB5-41D7-BAD4-F4CCECB3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C488B-3BA6-4FE1-96D8-A68976B65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244A-76EE-4F69-BCFF-01F6D2DDD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D5AE5-8802-4563-97D1-DBD4177D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1B5E7-49B6-4DA9-BA08-367D1BDC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4BF80-B6B2-43A5-B1EA-52BB4F6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D98D-7CEF-469C-B1F7-1E3C6A0C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809A9-CE81-40D5-B579-D34A4E5B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17B06-71EE-47A0-AEFF-C21E989B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B750C-70C0-4239-9C1C-E476C558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C6B24-A281-4295-A15C-FE059DDE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15AB5-61DC-4360-B2AF-C4CCAE17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72A0B-8CAB-4FD3-8DC6-B315DB28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1286-FF60-4800-B51B-C85AFAEB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D7D6-4F00-4A72-BD20-C2534906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3ADE5-76D6-4BF5-8487-E8D8A01C0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D4887-06E0-403E-A931-54AD719D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1521F-9CAC-4A12-B5DF-0420A64B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0CF46-6A62-4AB6-B6E7-A53E119D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9CC0-0B19-4F99-8F8F-908D924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96022-0E03-4CA5-B698-DB3A6FE9C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33474-1418-478B-9981-1D500CBD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4E4F7-6266-492F-9AD0-CB291F46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B5F5C-DCA4-4774-9D6C-3B193AAE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73C97-2E72-42C6-9186-90FD562B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9230">
              <a:srgbClr val="D8E2F3"/>
            </a:gs>
            <a:gs pos="74000">
              <a:schemeClr val="accent1">
                <a:lumMod val="45000"/>
                <a:lumOff val="55000"/>
              </a:schemeClr>
            </a:gs>
            <a:gs pos="83000">
              <a:srgbClr val="E1AFDB"/>
            </a:gs>
            <a:gs pos="100000">
              <a:srgbClr val="E6CEE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02BDE-BAB5-45AB-9E83-2C471323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09734-AC16-4393-83EE-AB928A415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BF2D1-DADF-45A7-BC91-84BDB8760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D12C2-3420-41B7-B387-2B4A93EF5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E2AC-95DA-43B3-A9A7-4A1E2CBC1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Comic Sans MS" panose="030F0702030302020204" pitchFamily="66" charset="0"/>
                <a:cs typeface="Calibri Light"/>
              </a:rPr>
              <a:t>Boken</a:t>
            </a:r>
            <a:r>
              <a:rPr lang="en-US" dirty="0">
                <a:latin typeface="Comic Sans MS" panose="030F0702030302020204" pitchFamily="66" charset="0"/>
                <a:cs typeface="Calibri Light"/>
              </a:rPr>
              <a:t> no </a:t>
            </a:r>
            <a:r>
              <a:rPr lang="en-US" dirty="0" err="1">
                <a:latin typeface="Comic Sans MS" panose="030F0702030302020204" pitchFamily="66" charset="0"/>
                <a:cs typeface="Calibri Light"/>
              </a:rPr>
              <a:t>Neko</a:t>
            </a:r>
            <a:endParaRPr lang="en-US" dirty="0">
              <a:latin typeface="Comic Sans MS" panose="030F0702030302020204" pitchFamily="66" charset="0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altLang="ja-JP" dirty="0"/>
          </a:p>
          <a:p>
            <a:r>
              <a:rPr lang="ja-JP" altLang="en-US" dirty="0">
                <a:ea typeface="ＭＳ Ｐゴシック"/>
                <a:cs typeface="Calibri"/>
              </a:rPr>
              <a:t>ぼけんのねこ</a:t>
            </a:r>
            <a:endParaRPr lang="en-US" dirty="0">
              <a:ea typeface="ＭＳ Ｐゴシック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D53FE-3E2D-4959-B4AE-B4E21C200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45" y="979579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14B25-87AD-405F-9BE6-48E13B88B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7" y="456457"/>
            <a:ext cx="3651114" cy="273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21692-0F43-469B-BA16-DB8415814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56" y="2808724"/>
            <a:ext cx="4456640" cy="2738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BAEBDE-62DA-4961-8F6A-8265ED377E0E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Engine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411EE-E3A4-4942-9658-A3981A2B0155}"/>
              </a:ext>
            </a:extLst>
          </p:cNvPr>
          <p:cNvSpPr/>
          <p:nvPr/>
        </p:nvSpPr>
        <p:spPr>
          <a:xfrm>
            <a:off x="767080" y="1600671"/>
            <a:ext cx="3363972" cy="9754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/>
              </a:rPr>
              <a:t>Android studio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C5FE4-4952-4679-B65B-FFD4701ACEE5}"/>
              </a:ext>
            </a:extLst>
          </p:cNvPr>
          <p:cNvSpPr/>
          <p:nvPr/>
        </p:nvSpPr>
        <p:spPr>
          <a:xfrm>
            <a:off x="1656706" y="2576127"/>
            <a:ext cx="3363972" cy="975456"/>
          </a:xfrm>
          <a:prstGeom prst="rect">
            <a:avLst/>
          </a:prstGeom>
          <a:solidFill>
            <a:srgbClr val="FF717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/>
            </a:endParaRPr>
          </a:p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/>
              </a:rPr>
              <a:t>By Java Languets</a:t>
            </a: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F5E4C-643F-4AB2-81C1-95AAEF3B7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2658" y="1374240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09688 0.01945 C 0.11758 0.02199 0.14323 0.04005 0.16784 0.06528 C 0.19597 0.09421 0.21693 0.12454 0.22865 0.15509 L 0.28646 0.29329 " pathEditMode="relative" rAng="180000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A5D3-A2FD-4D27-97D0-67DD4F86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Inspiration</a:t>
            </a:r>
            <a:br>
              <a:rPr lang="en-US" dirty="0">
                <a:cs typeface="Calibri Light"/>
              </a:rPr>
            </a:br>
            <a:endParaRPr lang="en-US" dirty="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434B7-1B24-4EEE-86DE-569AD9FA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88" y="458615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792F0-6AA8-4F58-9824-8A49FC1E5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02" y="3550005"/>
            <a:ext cx="4653874" cy="310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4BF08-EADD-4B26-9BA4-E8AE33374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28" y="205412"/>
            <a:ext cx="1793105" cy="2868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F2C101-4181-44C8-A857-EF18BC3F7822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Inspiration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874D5-82B9-4E0F-8060-337D6DAC0F5B}"/>
              </a:ext>
            </a:extLst>
          </p:cNvPr>
          <p:cNvSpPr/>
          <p:nvPr/>
        </p:nvSpPr>
        <p:spPr>
          <a:xfrm>
            <a:off x="767080" y="1600671"/>
            <a:ext cx="3363972" cy="9754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/>
              </a:rPr>
              <a:t>Jetpack joyride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0AEB2-7071-4ECD-8930-BA922E67D550}"/>
              </a:ext>
            </a:extLst>
          </p:cNvPr>
          <p:cNvSpPr/>
          <p:nvPr/>
        </p:nvSpPr>
        <p:spPr>
          <a:xfrm>
            <a:off x="767080" y="2586652"/>
            <a:ext cx="3363972" cy="975456"/>
          </a:xfrm>
          <a:prstGeom prst="rect">
            <a:avLst/>
          </a:prstGeom>
          <a:solidFill>
            <a:srgbClr val="33CC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/>
              </a:rPr>
              <a:t>Flappybird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9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8021 0.02222 C 0.097 0.02639 0.12018 0.03982 0.14336 0.05949 C 0.16992 0.08148 0.18971 0.10347 0.20234 0.12384 L 0.26341 0.21852 " pathEditMode="relative" rAng="1500000" ptsTypes="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EC6F-A66E-434E-8533-603641830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+mj-cs"/>
              </a:rPr>
              <a:t>How to play : Press to play dodge the fishbone and collect salmon </a:t>
            </a:r>
          </a:p>
          <a:p>
            <a:pPr marL="0" indent="0">
              <a:buNone/>
            </a:pPr>
            <a:r>
              <a:rPr lang="en-US" dirty="0">
                <a:cs typeface="+mj-cs"/>
              </a:rPr>
              <a:t>                        if you go as far as you can, you will get a high score.</a:t>
            </a:r>
          </a:p>
          <a:p>
            <a:pPr marL="0" indent="0">
              <a:buNone/>
            </a:pPr>
            <a:r>
              <a:rPr lang="en-US" dirty="0">
                <a:cs typeface="+mj-cs"/>
              </a:rPr>
              <a:t>                        </a:t>
            </a:r>
          </a:p>
          <a:p>
            <a:pPr marL="0" indent="0">
              <a:buNone/>
            </a:pPr>
            <a:endParaRPr lang="en-US" dirty="0">
              <a:cs typeface="+mj-cs"/>
            </a:endParaRPr>
          </a:p>
          <a:p>
            <a:pPr marL="0" indent="0">
              <a:buNone/>
            </a:pPr>
            <a:endParaRPr lang="en-US" dirty="0"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9A43D-773C-4FB8-BDD0-34DBD7C75911}"/>
              </a:ext>
            </a:extLst>
          </p:cNvPr>
          <p:cNvSpPr/>
          <p:nvPr/>
        </p:nvSpPr>
        <p:spPr>
          <a:xfrm>
            <a:off x="0" y="442880"/>
            <a:ext cx="4023360" cy="1152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About our game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6C001-7182-4E1D-A5AF-801ED262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21" y="2736910"/>
            <a:ext cx="2028754" cy="2028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AD6AD-6E6E-4DDB-9464-3874F7799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57" y="3179858"/>
            <a:ext cx="1142857" cy="11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09894-780E-4826-A10C-6E5869641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39" y="2905082"/>
            <a:ext cx="1692412" cy="1692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3DD47-2D28-469D-BDEB-B1578D3C7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256" y="3751288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15937 -0.06945 C 0.19245 -0.08496 0.24206 -0.09329 0.29466 -0.09329 C 0.35404 -0.09329 0.40182 -0.08496 0.43489 -0.06945 L 0.5944 1.48148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14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44 1.48148E-6 L 0.75273 0.0831 C 0.78568 0.10185 0.83516 0.11204 0.88711 0.11204 C 0.94622 0.11204 0.99349 0.10185 1.02643 0.0831 L 1.18489 1.48148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1BC3-E0F7-4D0F-B4FD-111528E5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+mj-cs"/>
              </a:rPr>
              <a:t>Difficult: Speed will increase while you play.</a:t>
            </a:r>
          </a:p>
          <a:p>
            <a:pPr marL="0" indent="0">
              <a:buNone/>
            </a:pPr>
            <a:r>
              <a:rPr lang="en-US" dirty="0">
                <a:cs typeface="+mj-cs"/>
              </a:rPr>
              <a:t>	     Many fishbone will come to you for decrease your life.  </a:t>
            </a:r>
          </a:p>
          <a:p>
            <a:pPr marL="0" indent="0">
              <a:buNone/>
            </a:pPr>
            <a:r>
              <a:rPr lang="en-US" dirty="0">
                <a:cs typeface="+mj-cs"/>
              </a:rPr>
              <a:t>       </a:t>
            </a:r>
          </a:p>
          <a:p>
            <a:pPr marL="0" indent="0">
              <a:buNone/>
            </a:pPr>
            <a:endParaRPr lang="en-US" dirty="0">
              <a:cs typeface="+mj-cs"/>
            </a:endParaRPr>
          </a:p>
          <a:p>
            <a:pPr>
              <a:buNone/>
            </a:pPr>
            <a:r>
              <a:rPr lang="en-US" dirty="0">
                <a:cs typeface="+mj-cs"/>
              </a:rPr>
              <a:t>Supporter: Get a Salmon to get an extra life.</a:t>
            </a:r>
          </a:p>
          <a:p>
            <a:pPr>
              <a:buNone/>
            </a:pPr>
            <a:endParaRPr lang="en-US" dirty="0">
              <a:cs typeface="+mj-cs"/>
            </a:endParaRPr>
          </a:p>
          <a:p>
            <a:pPr marL="0" indent="0">
              <a:buNone/>
            </a:pPr>
            <a:endParaRPr lang="en-US" dirty="0"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4A6884-67AC-43DE-A697-369C271E4459}"/>
              </a:ext>
            </a:extLst>
          </p:cNvPr>
          <p:cNvSpPr/>
          <p:nvPr/>
        </p:nvSpPr>
        <p:spPr>
          <a:xfrm>
            <a:off x="-1" y="442880"/>
            <a:ext cx="4035287" cy="1152144"/>
          </a:xfrm>
          <a:prstGeom prst="rect">
            <a:avLst/>
          </a:prstGeom>
          <a:solidFill>
            <a:srgbClr val="FF6D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About our game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10269-BBCF-467C-B56D-D6C554E5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80" y="1968500"/>
            <a:ext cx="47625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FCBA4-2426-48AD-8F8B-4D2CBC88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47" y="4742479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F8A3E0-38D5-4EFF-ACB9-72A7DBC29E8B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UI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9A3121-881D-417F-93F8-272043CD0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57" y="2019298"/>
            <a:ext cx="1958528" cy="4134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442475-AEFE-4F23-B661-690C21270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96" y="2019298"/>
            <a:ext cx="1958528" cy="4134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C8837-8B91-44BE-932F-EBDFA16740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20" y="2019298"/>
            <a:ext cx="1958527" cy="4134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A7E56C-E763-4C00-A7B2-8A84074569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2" y="2184400"/>
            <a:ext cx="1880327" cy="396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F0627-7B95-4E20-8F0F-A9EF81B87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95" y="1595024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1DBDE-222F-4C5B-AFE9-5144DA3FC15B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mic Sans MS" panose="030F0702030302020204" pitchFamily="66" charset="0"/>
                <a:cs typeface="Calibri Light"/>
              </a:rPr>
              <a:t>UI</a:t>
            </a:r>
            <a:endParaRPr lang="th-TH" sz="40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7020-545D-419F-9E81-D24E62B8D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6" y="2063234"/>
            <a:ext cx="1860439" cy="392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2E8A9-DBD2-4561-B549-4E960B9B5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40" y="2063234"/>
            <a:ext cx="1860439" cy="3927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54093-2DA0-45A1-B4FF-D2A61D87F0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3" y="2063234"/>
            <a:ext cx="1860439" cy="3927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66835-DF4D-463A-9F78-9ABB1BA7F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9" y="2063234"/>
            <a:ext cx="1860439" cy="3927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C0FD7-704A-40FE-B40E-E3E12B5087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17" y="2063234"/>
            <a:ext cx="1987965" cy="4197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5BE41-6FDE-4F6B-AE9D-693A30169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82" y="4825866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589E7E-E45E-4C86-861C-90BA7CBF31ED}"/>
              </a:ext>
            </a:extLst>
          </p:cNvPr>
          <p:cNvSpPr/>
          <p:nvPr/>
        </p:nvSpPr>
        <p:spPr>
          <a:xfrm>
            <a:off x="5042666" y="2380927"/>
            <a:ext cx="21066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End</a:t>
            </a:r>
            <a:endParaRPr lang="th-TH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76FF3-6D4C-412D-A735-E4C976CE7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67" y="3716432"/>
            <a:ext cx="1793105" cy="2868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8496A-57D5-4C4C-BC8B-AE9E985C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32" y="0"/>
            <a:ext cx="1692412" cy="16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1.122 -0.011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94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64BB-B432-454B-A9DB-F263471F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cs typeface="Calibri Light"/>
              </a:rPr>
              <a:t>ย่างเข้าเดือนห๊ก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ฝนก็ต๊กปรอยๆ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 </a:t>
            </a:r>
            <a:r>
              <a:rPr lang="en" dirty="0">
                <a:solidFill>
                  <a:schemeClr val="bg1"/>
                </a:solidFill>
                <a:latin typeface="Comic Sans MS" panose="030F0702030302020204" pitchFamily="66" charset="0"/>
                <a:cs typeface="Calibri Light"/>
              </a:rPr>
              <a:t>member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6BDE-B5CB-49EE-97DD-D305B240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6"/>
            <a:ext cx="10515600" cy="4351338"/>
          </a:xfrm>
        </p:spPr>
        <p:txBody>
          <a:bodyPr/>
          <a:lstStyle/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นายพิชัย นาม</a:t>
            </a:r>
            <a:r>
              <a:rPr lang="th-TH" sz="4400" dirty="0" err="1">
                <a:solidFill>
                  <a:schemeClr val="bg1"/>
                </a:solidFill>
                <a:cs typeface="+mj-cs"/>
              </a:rPr>
              <a:t>วรร</a:t>
            </a:r>
            <a:r>
              <a:rPr lang="th-TH" sz="4400" dirty="0">
                <a:solidFill>
                  <a:schemeClr val="bg1"/>
                </a:solidFill>
                <a:cs typeface="+mj-cs"/>
              </a:rPr>
              <a:t>ณ์ 			รหัส 610510808</a:t>
            </a:r>
          </a:p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นายณัฐภัทร </a:t>
            </a:r>
            <a:r>
              <a:rPr lang="th-TH" sz="4400" dirty="0" err="1">
                <a:solidFill>
                  <a:schemeClr val="bg1"/>
                </a:solidFill>
                <a:cs typeface="+mj-cs"/>
              </a:rPr>
              <a:t>ปิน</a:t>
            </a:r>
            <a:r>
              <a:rPr lang="th-TH" sz="4400" dirty="0">
                <a:solidFill>
                  <a:schemeClr val="bg1"/>
                </a:solidFill>
                <a:cs typeface="+mj-cs"/>
              </a:rPr>
              <a:t>ตา 			รหัส 610510649</a:t>
            </a:r>
            <a:endParaRPr lang="en-US" sz="4400" dirty="0">
              <a:solidFill>
                <a:schemeClr val="bg1"/>
              </a:solidFill>
              <a:cs typeface="+mj-cs"/>
            </a:endParaRPr>
          </a:p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นายธนัทเทพ สีดาบุตร 			รหัส 610510689</a:t>
            </a:r>
            <a:endParaRPr lang="en-US" sz="4400" dirty="0">
              <a:solidFill>
                <a:schemeClr val="bg1"/>
              </a:solidFill>
              <a:cs typeface="+mj-cs"/>
            </a:endParaRPr>
          </a:p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นายสหัสวรรษ อ่อนศรี 		รหัส 610510711</a:t>
            </a:r>
            <a:endParaRPr lang="en-US" sz="4400" dirty="0">
              <a:solidFill>
                <a:schemeClr val="bg1"/>
              </a:solidFill>
              <a:cs typeface="+mj-cs"/>
            </a:endParaRPr>
          </a:p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น.ส.จารุภัทร ชัยรักไพบูลย์กิจ 	รหัส 610510680</a:t>
            </a:r>
          </a:p>
          <a:p>
            <a:r>
              <a:rPr lang="th-TH" sz="4400" dirty="0">
                <a:solidFill>
                  <a:schemeClr val="bg1"/>
                </a:solidFill>
                <a:cs typeface="+mj-cs"/>
              </a:rPr>
              <a:t>นายชนะวรรษ </a:t>
            </a:r>
            <a:r>
              <a:rPr lang="th-TH" sz="4400" dirty="0" err="1">
                <a:solidFill>
                  <a:schemeClr val="bg1"/>
                </a:solidFill>
                <a:cs typeface="+mj-cs"/>
              </a:rPr>
              <a:t>จั</a:t>
            </a:r>
            <a:r>
              <a:rPr lang="th-TH" sz="4400" dirty="0">
                <a:solidFill>
                  <a:schemeClr val="bg1"/>
                </a:solidFill>
                <a:cs typeface="+mj-cs"/>
              </a:rPr>
              <a:t>นทะคู่ 		รหัส 610510681</a:t>
            </a:r>
            <a:endParaRPr lang="en-US" sz="4400" dirty="0">
              <a:solidFill>
                <a:schemeClr val="bg1"/>
              </a:solidFill>
              <a:cs typeface="+mj-cs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84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79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Comic Sans MS</vt:lpstr>
      <vt:lpstr>Office Theme</vt:lpstr>
      <vt:lpstr>Boken no Neko</vt:lpstr>
      <vt:lpstr>PowerPoint Presentation</vt:lpstr>
      <vt:lpstr>Inspiration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ย่างเข้าเดือนห๊ก ฝนก็ต๊กปรอยๆ 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สหัสวรรษ อ่อนศรี</cp:lastModifiedBy>
  <cp:revision>27</cp:revision>
  <dcterms:created xsi:type="dcterms:W3CDTF">2013-07-15T20:26:40Z</dcterms:created>
  <dcterms:modified xsi:type="dcterms:W3CDTF">2019-04-25T18:27:30Z</dcterms:modified>
</cp:coreProperties>
</file>